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36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図 3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38" name="図 37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図 75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  <p:pic>
        <p:nvPicPr>
          <p:cNvPr id="77" name="図 76"/>
          <p:cNvPicPr/>
          <p:nvPr/>
        </p:nvPicPr>
        <p:blipFill>
          <a:blip r:embed="rId2"/>
          <a:stretch/>
        </p:blipFill>
        <p:spPr>
          <a:xfrm>
            <a:off x="3367800" y="1825560"/>
            <a:ext cx="545544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ja-JP" sz="6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C99315-943D-43EA-826F-3E1919D05DC1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アウトラインテキストの書式を編集するにはクリックします。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2レベル目のアウトライン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3レベル目のアウトライン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4レベル目のアウトライン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5レベル目のアウトライン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6レベル目のアウトライン</a:t>
            </a: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7レベル目のアウトラインマスター テキストの書式設定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2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3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4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第 5 レベル</a:t>
            </a:r>
            <a:endParaRPr lang="ja-JP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11/16/18</a:t>
            </a:r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15DD160-BD9D-4B2A-8511-E772529858C3}" type="slidenum">
              <a:rPr lang="en-US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371599" y="1122480"/>
            <a:ext cx="9413631" cy="8733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altLang="ja-JP" sz="4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ea"/>
                <a:ea typeface="+mj-ea"/>
              </a:rPr>
              <a:t>Overall</a:t>
            </a:r>
            <a:r>
              <a:rPr lang="ja-JP" sz="4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ea"/>
                <a:ea typeface="+mj-ea"/>
              </a:rPr>
              <a:t> </a:t>
            </a:r>
            <a:r>
              <a:rPr lang="ja-JP" sz="4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ea"/>
                <a:ea typeface="+mj-ea"/>
              </a:rPr>
              <a:t>Report of Pi Logger system</a:t>
            </a: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Hiroshi OKAMOTO.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altLang="ja-JP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From</a:t>
            </a:r>
            <a:r>
              <a:rPr lang="en-US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2018-11-</a:t>
            </a:r>
            <a:r>
              <a:rPr lang="en-US" altLang="ja-JP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08</a:t>
            </a:r>
            <a:r>
              <a:rPr lang="ja-JP" altLang="en-US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altLang="ja-JP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2018-11-18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Air Pressure.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00" y="1087315"/>
            <a:ext cx="100584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Temperature.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00" y="1003320"/>
            <a:ext cx="100584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63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ja-JP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Relative Humidity.</a:t>
            </a:r>
            <a:endParaRPr lang="ja-JP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00" y="1003320"/>
            <a:ext cx="100584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21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DejaVu Sans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subject/>
  <dc:creator>hokamoto</dc:creator>
  <dc:description/>
  <cp:lastModifiedBy>hokamoto</cp:lastModifiedBy>
  <cp:revision>11</cp:revision>
  <dcterms:created xsi:type="dcterms:W3CDTF">2018-11-12T05:36:08Z</dcterms:created>
  <dcterms:modified xsi:type="dcterms:W3CDTF">2018-11-20T05:13:44Z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ワイド画面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